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2/2/17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2/2/17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2/2/17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2/2/17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 Disciple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22300" y="2151459"/>
            <a:ext cx="7899400" cy="3046988"/>
          </a:xfrm>
          <a:prstGeom prst="rect">
            <a:avLst/>
          </a:prstGeom>
          <a:noFill/>
        </p:spPr>
        <p:txBody>
          <a:bodyPr wrap="square" rtlCol="0">
            <a:spAutoFit/>
          </a:bodyPr>
          <a:lstStyle/>
          <a:p>
            <a:pPr algn="ctr"/>
            <a:r>
              <a:rPr lang="en-US" sz="3200" b="1" i="1" dirty="0">
                <a:solidFill>
                  <a:srgbClr val="404040"/>
                </a:solidFill>
              </a:rPr>
              <a:t>And he who does not take his cross and follow after Me is not worthy of Me. He who finds his life will lose it, and he who loses his life for My sake will find it</a:t>
            </a:r>
            <a:r>
              <a:rPr lang="en-US" sz="3200" b="1" i="1" dirty="0" smtClean="0">
                <a:solidFill>
                  <a:srgbClr val="404040"/>
                </a:solidFill>
              </a:rPr>
              <a:t>.</a:t>
            </a:r>
          </a:p>
          <a:p>
            <a:pPr algn="ctr"/>
            <a:endParaRPr lang="en-US" sz="3200" b="1" dirty="0" smtClean="0">
              <a:solidFill>
                <a:srgbClr val="404040"/>
              </a:solidFill>
            </a:endParaRPr>
          </a:p>
          <a:p>
            <a:pPr algn="ctr"/>
            <a:r>
              <a:rPr lang="en-US" sz="3200" b="1" dirty="0" smtClean="0">
                <a:solidFill>
                  <a:schemeClr val="tx1">
                    <a:lumMod val="75000"/>
                    <a:lumOff val="25000"/>
                  </a:schemeClr>
                </a:solidFill>
              </a:rPr>
              <a:t>Matthew 10:38-39</a:t>
            </a:r>
            <a:endParaRPr lang="en-US" sz="3200" b="1" dirty="0">
              <a:solidFill>
                <a:schemeClr val="tx1">
                  <a:lumMod val="75000"/>
                  <a:lumOff val="25000"/>
                </a:schemeClr>
              </a:solidFill>
              <a:latin typeface="Calibri"/>
              <a:cs typeface="Calibri"/>
            </a:endParaRPr>
          </a:p>
        </p:txBody>
      </p:sp>
      <p:pic>
        <p:nvPicPr>
          <p:cNvPr id="6" name="Picture 5"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
        <p:nvSpPr>
          <p:cNvPr id="8" name="Rectangle 7"/>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708981"/>
          </a:xfrm>
          <a:prstGeom prst="rect">
            <a:avLst/>
          </a:prstGeom>
          <a:noFill/>
        </p:spPr>
        <p:txBody>
          <a:bodyPr wrap="square" rtlCol="0">
            <a:spAutoFit/>
          </a:bodyPr>
          <a:lstStyle/>
          <a:p>
            <a:pPr algn="ctr"/>
            <a:r>
              <a:rPr lang="en-US" sz="6000" dirty="0" smtClean="0">
                <a:solidFill>
                  <a:srgbClr val="404040"/>
                </a:solidFill>
              </a:rPr>
              <a:t>FOLLOWING JESUS WON’T COST </a:t>
            </a:r>
          </a:p>
          <a:p>
            <a:pPr algn="ctr"/>
            <a:r>
              <a:rPr lang="en-US" sz="6000" dirty="0" smtClean="0">
                <a:solidFill>
                  <a:srgbClr val="404040"/>
                </a:solidFill>
              </a:rPr>
              <a:t>ME ANYTHING SIGNIFICANT. </a:t>
            </a:r>
          </a:p>
          <a:p>
            <a:pPr algn="ctr"/>
            <a:endParaRPr lang="en-US" sz="6000" dirty="0"/>
          </a:p>
        </p:txBody>
      </p:sp>
      <p:pic>
        <p:nvPicPr>
          <p:cNvPr id="2" name="Picture 1"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
        <p:nvSpPr>
          <p:cNvPr id="6" name="Rectangle 5"/>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084456"/>
            <a:ext cx="7924800" cy="4154983"/>
          </a:xfrm>
          <a:prstGeom prst="rect">
            <a:avLst/>
          </a:prstGeom>
          <a:noFill/>
        </p:spPr>
        <p:txBody>
          <a:bodyPr wrap="square" rtlCol="0">
            <a:spAutoFit/>
          </a:bodyPr>
          <a:lstStyle/>
          <a:p>
            <a:pPr algn="ctr"/>
            <a:r>
              <a:rPr lang="en-US" sz="4400" dirty="0" smtClean="0">
                <a:solidFill>
                  <a:srgbClr val="404040"/>
                </a:solidFill>
              </a:rPr>
              <a:t>THE LIFE OF A DISCIPLE IS A RADICAL CHALLENGE TO SURRENDER OUR WILL TO GOD’S WILL AND FOLLOW HIM WHEREVER HE LEADS US, NO MATTER HOW UNCOMFORTABLE. </a:t>
            </a:r>
            <a:endParaRPr lang="en-US" sz="4400" dirty="0">
              <a:solidFill>
                <a:srgbClr val="404040"/>
              </a:solidFill>
              <a:effectLst/>
            </a:endParaRPr>
          </a:p>
        </p:txBody>
      </p:sp>
      <p:pic>
        <p:nvPicPr>
          <p:cNvPr id="3" name="Picture 2"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
        <p:nvSpPr>
          <p:cNvPr id="6" name="Rectangle 5"/>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4 Disciple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
        <p:nvSpPr>
          <p:cNvPr id="6" name="Rectangle 5"/>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383</TotalTime>
  <Words>64</Words>
  <Application>Microsoft Macintosh PowerPoint</Application>
  <PresentationFormat>On-screen Show (4:3)</PresentationFormat>
  <Paragraphs>18</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24</cp:revision>
  <dcterms:created xsi:type="dcterms:W3CDTF">2016-02-22T20:02:15Z</dcterms:created>
  <dcterms:modified xsi:type="dcterms:W3CDTF">2017-02-02T23:13:02Z</dcterms:modified>
</cp:coreProperties>
</file>